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7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4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8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0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3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9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2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E26F2-BD35-4357-A208-5699CFDEFCED}" type="datetimeFigureOut">
              <a:rPr lang="en-US" smtClean="0"/>
              <a:t>6/27/2014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4B87-FD13-490A-B2B2-7B0E0C2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Ill effects of 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07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771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Smoking is the inhalation of the smoke of burning </a:t>
            </a:r>
            <a:r>
              <a:rPr lang="en-US" dirty="0" err="1" smtClean="0"/>
              <a:t>tabacco</a:t>
            </a:r>
            <a:r>
              <a:rPr lang="en-US" dirty="0" smtClean="0"/>
              <a:t> encased in cigarettes, pipes, and cigars.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 smoking habit is a physical addiction to </a:t>
            </a:r>
            <a:r>
              <a:rPr lang="en-US" dirty="0" err="1" smtClean="0"/>
              <a:t>tabacco</a:t>
            </a:r>
            <a:r>
              <a:rPr lang="en-US" dirty="0" smtClean="0"/>
              <a:t> products.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It became a psychological addiction, too, and one with serious health consequences. </a:t>
            </a:r>
          </a:p>
        </p:txBody>
      </p:sp>
    </p:spTree>
    <p:extLst>
      <p:ext uri="{BB962C8B-B14F-4D97-AF65-F5344CB8AC3E}">
        <p14:creationId xmlns:p14="http://schemas.microsoft.com/office/powerpoint/2010/main" val="169702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Cigarette contains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Acetone</a:t>
            </a:r>
          </a:p>
          <a:p>
            <a:r>
              <a:rPr lang="en-US" dirty="0" smtClean="0"/>
              <a:t>Aluminum</a:t>
            </a:r>
          </a:p>
          <a:p>
            <a:r>
              <a:rPr lang="en-US" dirty="0" smtClean="0"/>
              <a:t>Ammonia</a:t>
            </a:r>
          </a:p>
          <a:p>
            <a:r>
              <a:rPr lang="en-US" dirty="0" smtClean="0"/>
              <a:t>Arsenic</a:t>
            </a:r>
          </a:p>
          <a:p>
            <a:r>
              <a:rPr lang="en-US" dirty="0" smtClean="0"/>
              <a:t>Benzene</a:t>
            </a:r>
          </a:p>
          <a:p>
            <a:r>
              <a:rPr lang="en-US" dirty="0" smtClean="0"/>
              <a:t>Butane</a:t>
            </a:r>
          </a:p>
          <a:p>
            <a:r>
              <a:rPr lang="en-US" dirty="0" smtClean="0"/>
              <a:t>Cadmium</a:t>
            </a:r>
          </a:p>
          <a:p>
            <a:r>
              <a:rPr lang="en-US" dirty="0" smtClean="0"/>
              <a:t>Carbon monoxide</a:t>
            </a:r>
          </a:p>
          <a:p>
            <a:r>
              <a:rPr lang="en-US" dirty="0" smtClean="0"/>
              <a:t>Corban dioxide</a:t>
            </a:r>
          </a:p>
          <a:p>
            <a:r>
              <a:rPr lang="en-US" dirty="0" smtClean="0"/>
              <a:t>chloroform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Cyanide</a:t>
            </a:r>
          </a:p>
          <a:p>
            <a:r>
              <a:rPr lang="en-US" dirty="0" smtClean="0"/>
              <a:t>DDT/</a:t>
            </a:r>
            <a:r>
              <a:rPr lang="en-US" dirty="0" err="1" smtClean="0"/>
              <a:t>Dieldrin</a:t>
            </a:r>
            <a:endParaRPr lang="en-US" dirty="0" smtClean="0"/>
          </a:p>
          <a:p>
            <a:r>
              <a:rPr lang="en-US" dirty="0" smtClean="0"/>
              <a:t>Ethanol</a:t>
            </a:r>
          </a:p>
          <a:p>
            <a:r>
              <a:rPr lang="en-US" dirty="0" smtClean="0"/>
              <a:t>Formaldehyde</a:t>
            </a:r>
          </a:p>
          <a:p>
            <a:r>
              <a:rPr lang="en-US" dirty="0" smtClean="0"/>
              <a:t>Hydrogen cyanide</a:t>
            </a:r>
          </a:p>
          <a:p>
            <a:r>
              <a:rPr lang="en-US" dirty="0" smtClean="0"/>
              <a:t>Lead</a:t>
            </a:r>
          </a:p>
          <a:p>
            <a:r>
              <a:rPr lang="en-US" dirty="0" smtClean="0"/>
              <a:t>Methanol</a:t>
            </a:r>
          </a:p>
          <a:p>
            <a:r>
              <a:rPr lang="en-US" dirty="0" smtClean="0"/>
              <a:t>Nicotine</a:t>
            </a:r>
          </a:p>
          <a:p>
            <a:r>
              <a:rPr lang="en-US" dirty="0" smtClean="0"/>
              <a:t>Tar</a:t>
            </a:r>
          </a:p>
          <a:p>
            <a:r>
              <a:rPr lang="en-US" dirty="0" smtClean="0"/>
              <a:t>Vinyl Chloride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1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cigarette contains</a:t>
            </a:r>
            <a:endParaRPr lang="en-US" dirty="0"/>
          </a:p>
        </p:txBody>
      </p:sp>
      <p:pic>
        <p:nvPicPr>
          <p:cNvPr id="1026" name="Picture 2" descr="http://2.bp.blogspot.com/-YDlfCqop_GA/UxQ9kBzIvLI/AAAAAAAAAHU/fAPU_P06BLQ/s1600/what%27sinacigarett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39" y="1403797"/>
            <a:ext cx="9297757" cy="52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larkisit.com/wp-content/uploads/2013/08/smoking-content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96" y="301217"/>
            <a:ext cx="8886422" cy="63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1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 effects of smoking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death</a:t>
            </a:r>
          </a:p>
          <a:p>
            <a:r>
              <a:rPr lang="en-US" dirty="0" smtClean="0"/>
              <a:t>Poor health</a:t>
            </a:r>
          </a:p>
          <a:p>
            <a:r>
              <a:rPr lang="en-US" dirty="0" smtClean="0"/>
              <a:t>Addiction</a:t>
            </a:r>
          </a:p>
          <a:p>
            <a:r>
              <a:rPr lang="en-US" dirty="0" smtClean="0"/>
              <a:t>Cancer</a:t>
            </a:r>
          </a:p>
          <a:p>
            <a:r>
              <a:rPr lang="en-US" dirty="0" smtClean="0"/>
              <a:t>Heart disease</a:t>
            </a:r>
          </a:p>
          <a:p>
            <a:r>
              <a:rPr lang="en-US" dirty="0" smtClean="0"/>
              <a:t>Gum disease</a:t>
            </a:r>
          </a:p>
          <a:p>
            <a:r>
              <a:rPr lang="en-US" dirty="0" smtClean="0"/>
              <a:t>Cavities</a:t>
            </a:r>
          </a:p>
          <a:p>
            <a:r>
              <a:rPr lang="en-US" dirty="0" smtClean="0"/>
              <a:t>Air pollution</a:t>
            </a:r>
          </a:p>
        </p:txBody>
      </p:sp>
      <p:pic>
        <p:nvPicPr>
          <p:cNvPr id="3" name="Effects of smoking on human bod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6694" y="1690688"/>
            <a:ext cx="6375042" cy="47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smoking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6366" y="1825625"/>
            <a:ext cx="5633434" cy="4742600"/>
          </a:xfrm>
        </p:spPr>
        <p:txBody>
          <a:bodyPr>
            <a:noAutofit/>
          </a:bodyPr>
          <a:lstStyle/>
          <a:p>
            <a:r>
              <a:rPr lang="en-US" sz="1800" dirty="0" smtClean="0"/>
              <a:t>Stained teeth, finders, and hair</a:t>
            </a:r>
          </a:p>
          <a:p>
            <a:r>
              <a:rPr lang="en-US" sz="1800" dirty="0" smtClean="0"/>
              <a:t>Increased frequency of colds</a:t>
            </a:r>
          </a:p>
          <a:p>
            <a:r>
              <a:rPr lang="en-US" sz="1800" dirty="0" smtClean="0"/>
              <a:t>Asthma</a:t>
            </a:r>
          </a:p>
          <a:p>
            <a:r>
              <a:rPr lang="en-US" sz="1800" dirty="0" smtClean="0"/>
              <a:t>Neuralgia</a:t>
            </a:r>
          </a:p>
          <a:p>
            <a:r>
              <a:rPr lang="en-US" sz="1800" dirty="0" smtClean="0"/>
              <a:t>Gastrointestinal difficulties, constipation, diarrhea etc.</a:t>
            </a:r>
          </a:p>
          <a:p>
            <a:r>
              <a:rPr lang="en-US" sz="1800" dirty="0" smtClean="0"/>
              <a:t>Headaches</a:t>
            </a:r>
          </a:p>
          <a:p>
            <a:r>
              <a:rPr lang="en-US" sz="1800" dirty="0" smtClean="0"/>
              <a:t>Nausea</a:t>
            </a:r>
          </a:p>
          <a:p>
            <a:r>
              <a:rPr lang="en-US" sz="1800" dirty="0" smtClean="0"/>
              <a:t>Convulsions</a:t>
            </a:r>
          </a:p>
          <a:p>
            <a:r>
              <a:rPr lang="en-US" sz="1800" dirty="0" smtClean="0"/>
              <a:t>Insomnia</a:t>
            </a:r>
          </a:p>
          <a:p>
            <a:r>
              <a:rPr lang="en-US" sz="1800" dirty="0" smtClean="0"/>
              <a:t>Heart murmur</a:t>
            </a:r>
          </a:p>
          <a:p>
            <a:r>
              <a:rPr lang="en-US" sz="1800" dirty="0" err="1" smtClean="0"/>
              <a:t>Buerger’s</a:t>
            </a:r>
            <a:r>
              <a:rPr lang="en-US" sz="1800" dirty="0" smtClean="0"/>
              <a:t> disease</a:t>
            </a:r>
          </a:p>
          <a:p>
            <a:r>
              <a:rPr lang="en-US" sz="1800" dirty="0" smtClean="0"/>
              <a:t>Arthritis</a:t>
            </a:r>
          </a:p>
          <a:p>
            <a:r>
              <a:rPr lang="en-US" sz="1800" dirty="0" smtClean="0"/>
              <a:t>Smokers' snack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199" y="1181675"/>
            <a:ext cx="5702121" cy="4742600"/>
          </a:xfrm>
        </p:spPr>
        <p:txBody>
          <a:bodyPr>
            <a:noAutofit/>
          </a:bodyPr>
          <a:lstStyle/>
          <a:p>
            <a:r>
              <a:rPr lang="en-US" sz="1800" dirty="0" smtClean="0"/>
              <a:t>Nervousness</a:t>
            </a:r>
          </a:p>
          <a:p>
            <a:r>
              <a:rPr lang="en-US" sz="1800" dirty="0" smtClean="0"/>
              <a:t>Wrinkles and premature aging</a:t>
            </a:r>
          </a:p>
          <a:p>
            <a:r>
              <a:rPr lang="en-US" sz="1800" dirty="0" smtClean="0"/>
              <a:t>Tension</a:t>
            </a:r>
          </a:p>
          <a:p>
            <a:r>
              <a:rPr lang="en-US" sz="1800" dirty="0" smtClean="0"/>
              <a:t>Gastric, duodenal, and peptic ulcers</a:t>
            </a:r>
          </a:p>
          <a:p>
            <a:r>
              <a:rPr lang="en-US" sz="1800" dirty="0" smtClean="0"/>
              <a:t>Lung cancer</a:t>
            </a:r>
          </a:p>
          <a:p>
            <a:r>
              <a:rPr lang="en-US" sz="1800" dirty="0" smtClean="0"/>
              <a:t>Cancer of the lip, tongue, pharynx, bladder </a:t>
            </a:r>
          </a:p>
          <a:p>
            <a:r>
              <a:rPr lang="en-US" sz="1800" dirty="0" smtClean="0"/>
              <a:t>Emphysema</a:t>
            </a:r>
          </a:p>
          <a:p>
            <a:r>
              <a:rPr lang="en-US" sz="1800" dirty="0" smtClean="0"/>
              <a:t>High blood pressure</a:t>
            </a:r>
          </a:p>
          <a:p>
            <a:r>
              <a:rPr lang="en-US" sz="1800" dirty="0" smtClean="0"/>
              <a:t>Heart disease</a:t>
            </a:r>
          </a:p>
          <a:p>
            <a:r>
              <a:rPr lang="en-US" sz="1800" dirty="0" smtClean="0"/>
              <a:t>Atherosclerosis &amp; arteriosclerosis</a:t>
            </a:r>
          </a:p>
          <a:p>
            <a:r>
              <a:rPr lang="en-US" sz="1800" dirty="0" smtClean="0"/>
              <a:t>Inflammation of the sinus passages</a:t>
            </a:r>
          </a:p>
          <a:p>
            <a:r>
              <a:rPr lang="en-US" sz="1800" dirty="0" err="1" smtClean="0"/>
              <a:t>Tabacco</a:t>
            </a:r>
            <a:r>
              <a:rPr lang="en-US" sz="1800" dirty="0" smtClean="0"/>
              <a:t> angina</a:t>
            </a:r>
          </a:p>
          <a:p>
            <a:r>
              <a:rPr lang="en-US" sz="1800" dirty="0" smtClean="0"/>
              <a:t>Impaired hearing</a:t>
            </a:r>
          </a:p>
          <a:p>
            <a:r>
              <a:rPr lang="en-US" sz="1800" dirty="0" smtClean="0"/>
              <a:t>Mental depression</a:t>
            </a:r>
          </a:p>
          <a:p>
            <a:r>
              <a:rPr lang="en-US" sz="1800" dirty="0" smtClean="0"/>
              <a:t>Decreased sexual activity </a:t>
            </a:r>
          </a:p>
        </p:txBody>
      </p:sp>
    </p:spTree>
    <p:extLst>
      <p:ext uri="{BB962C8B-B14F-4D97-AF65-F5344CB8AC3E}">
        <p14:creationId xmlns:p14="http://schemas.microsoft.com/office/powerpoint/2010/main" val="33847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337"/>
          </a:xfrm>
        </p:spPr>
        <p:txBody>
          <a:bodyPr/>
          <a:lstStyle/>
          <a:p>
            <a:r>
              <a:rPr lang="en-US" dirty="0" smtClean="0"/>
              <a:t>Harmful effects of smoking</a:t>
            </a:r>
            <a:endParaRPr lang="en-US" dirty="0"/>
          </a:p>
        </p:txBody>
      </p:sp>
      <p:pic>
        <p:nvPicPr>
          <p:cNvPr id="7" name="The Harmful Effects of Smo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4436" y="1120462"/>
            <a:ext cx="7423127" cy="5566838"/>
          </a:xfrm>
        </p:spPr>
      </p:pic>
    </p:spTree>
    <p:extLst>
      <p:ext uri="{BB962C8B-B14F-4D97-AF65-F5344CB8AC3E}">
        <p14:creationId xmlns:p14="http://schemas.microsoft.com/office/powerpoint/2010/main" val="73397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852"/>
          </a:xfrm>
        </p:spPr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It is easy to become a smoker, but it is difficult to quit.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If you are not started till now, a vow not to light your first cigarette at any time in your life.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If you are smoker, never to touch the next cigarette, and avoid the company of your friends who still smokers.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Never again light a cigarette for your entire lifetime, because the difference between a chain smoker and occasional smoker is too thin in cross.</a:t>
            </a:r>
          </a:p>
        </p:txBody>
      </p:sp>
    </p:spTree>
    <p:extLst>
      <p:ext uri="{BB962C8B-B14F-4D97-AF65-F5344CB8AC3E}">
        <p14:creationId xmlns:p14="http://schemas.microsoft.com/office/powerpoint/2010/main" val="14099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275</Words>
  <Application>Microsoft Office PowerPoint</Application>
  <PresentationFormat>Widescreen</PresentationFormat>
  <Paragraphs>72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Ill effects of smoking</vt:lpstr>
      <vt:lpstr>Introduction </vt:lpstr>
      <vt:lpstr>Cigarette contains</vt:lpstr>
      <vt:lpstr> A cigarette contains</vt:lpstr>
      <vt:lpstr>PowerPoint Presentation</vt:lpstr>
      <vt:lpstr>Ill effects of smoking </vt:lpstr>
      <vt:lpstr>Effects of smoking </vt:lpstr>
      <vt:lpstr>Harmful effects of smoking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 effects of smoking</dc:title>
  <dc:creator>Balamurugan J</dc:creator>
  <cp:lastModifiedBy>Balamurugan J</cp:lastModifiedBy>
  <cp:revision>12</cp:revision>
  <dcterms:created xsi:type="dcterms:W3CDTF">2014-03-24T17:27:15Z</dcterms:created>
  <dcterms:modified xsi:type="dcterms:W3CDTF">2014-06-27T10:56:33Z</dcterms:modified>
</cp:coreProperties>
</file>